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9E4AA-76C5-4F3F-B666-D5AD2BBE6D44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6A81-E174-40EF-BE8D-75713F719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9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47E49-63CB-4B6F-BF30-AC758084C97D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BC2FE-21F8-43A1-912E-8898511FE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6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1CF72-0D53-4E36-A7AF-5B6BA55DC8F7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0B31-55D1-4716-9902-9DCC07426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9E0C0-7686-4060-B4B3-4AFB9684B5A3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69032-831A-4C5F-9A6C-BB2206CA5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571F8-58CB-43BE-9E23-81C06D284E91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7918-2AC8-4735-9B9F-1E0A9AE06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6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9EB6-35E9-4CE6-996D-450D83EF62C5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958F-B8C5-49F6-9997-60DA24BE2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4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6E37-E2DC-4546-BFF2-BB11D828F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6DB0-A342-4109-9351-B5ED74FB1619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2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0A94-FCCF-4FD0-B15A-260D3DE8B780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5855-F6EB-4FC1-A14C-F0736902A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3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BD40-85FC-4560-A345-BAB61FB39217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D078-C1AF-4425-A11B-E0A20E654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3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F8A14-A089-41CB-A4D0-1C4934463F6A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E7B9-C432-4DBB-A928-79DB415FF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2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2887-2345-4BF5-AF82-76F4ED1ED857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A5FC8-C026-43DC-87CD-5C1CD6A26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18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0FCCA3E-2F32-4503-8F82-27EEC58B3730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5C380FD-B4A5-42AB-A8C0-98CB19056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1" r:id="rId2"/>
    <p:sldLayoutId id="2147483700" r:id="rId3"/>
    <p:sldLayoutId id="2147483692" r:id="rId4"/>
    <p:sldLayoutId id="2147483701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4214813"/>
            <a:ext cx="83058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 Казаков Александр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5«А» класс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дедушки, участники Великой Отечественной войны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AFE"/>
              </a:clrFrom>
              <a:clrTo>
                <a:srgbClr val="F5FAFE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071546"/>
            <a:ext cx="3886194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Казаков Василий Александрович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/>
          <a:stretch>
            <a:fillRect/>
          </a:stretch>
        </p:blipFill>
        <p:spPr>
          <a:xfrm>
            <a:off x="0" y="2500306"/>
            <a:ext cx="4185909" cy="3000396"/>
          </a:xfrm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b="17015"/>
          <a:stretch>
            <a:fillRect/>
          </a:stretch>
        </p:blipFill>
        <p:spPr bwMode="auto">
          <a:xfrm>
            <a:off x="4143372" y="3571876"/>
            <a:ext cx="4476721" cy="290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  <a:lum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0"/>
            <a:ext cx="447489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757610" cy="16335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Фронтовые друзья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229600" cy="1547812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Службу начал в 1943 году, но где служил до сентября 1945 года у нас в семье не любили говорить.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 воевал с японцами  награжден орденом Отечественной войны.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Казаков Василий Александрович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F"/>
              </a:clrFrom>
              <a:clrTo>
                <a:srgbClr val="F9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571750"/>
            <a:ext cx="48196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6188"/>
            <a:ext cx="4143375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Рамазанов </a:t>
            </a:r>
            <a:r>
              <a:rPr lang="ru-RU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Закитдин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Сафутдинович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G:\проект Казакова\image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18" y="1214422"/>
            <a:ext cx="3286148" cy="5427445"/>
          </a:xfrm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928934"/>
            <a:ext cx="1831992" cy="1908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357188"/>
            <a:ext cx="3802063" cy="2714625"/>
          </a:xfr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85750"/>
            <a:ext cx="414337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214688"/>
            <a:ext cx="4754563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 прошёл всю войну, был дважды ранен под Москвой и под Хорьковом. Оба раза сбегал из госпиталя, чтобы догнать свою часть, из-за этого утерял документы и после войны переслужил 5 лет.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 за Отвагу получил за захват военнопленного – «языка».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Служил в артиллерии сначала на 45 мм орудии, потом в разведке. После войны дослуживал на границе. Отличник погранвойск.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Рамазанов </a:t>
            </a:r>
            <a:r>
              <a:rPr lang="ru-RU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Закитдин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Сафутдинович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235745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горжусь своими дедушками!</a:t>
            </a:r>
            <a:endParaRPr lang="ru-RU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</TotalTime>
  <Words>136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Constantia</vt:lpstr>
      <vt:lpstr>Wingdings 2</vt:lpstr>
      <vt:lpstr>Calibri</vt:lpstr>
      <vt:lpstr>Бумажная</vt:lpstr>
      <vt:lpstr>Мои дедушки, участники Великой Отечественной войны</vt:lpstr>
      <vt:lpstr>Казаков Василий Александрович</vt:lpstr>
      <vt:lpstr>Фронтовые друзья</vt:lpstr>
      <vt:lpstr>Казаков Василий Александрович</vt:lpstr>
      <vt:lpstr>Рамазанов Закитдин Сафутдинович</vt:lpstr>
      <vt:lpstr>Презентация PowerPoint</vt:lpstr>
      <vt:lpstr>Рамазанов Закитдин Сафутдинович</vt:lpstr>
      <vt:lpstr>Я горжусь своими дедушками!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дедушки, участники Великой Отечественной войны</dc:title>
  <dc:creator>Perceptron</dc:creator>
  <cp:lastModifiedBy>Perceptron</cp:lastModifiedBy>
  <cp:revision>7</cp:revision>
  <dcterms:modified xsi:type="dcterms:W3CDTF">2015-04-16T19:36:16Z</dcterms:modified>
</cp:coreProperties>
</file>